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46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68BC7D-FE2D-0EF3-8AD8-8849E58B5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754CD4C-EE1D-E819-3978-9D640A82C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9D1C06-7C7D-EECC-F9DA-A3E826298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C250F0-548A-F717-C632-B8F4AD4E3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5F717E-670C-FDA2-6481-B3CB0844D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6114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CD2365-ED67-0D62-FBA1-44A343679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DCA68B1-4F04-3C10-DA31-ABC89870B6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CFED081-108A-E7E9-6EBF-39637CB16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5AEA458-F23C-F175-E3F3-FD8B3D823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C038E1F-FEA0-34EA-6A58-EF03C30A1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1450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AA2DD6A-3AFB-E8B4-745E-4516BFF196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2812935-8367-D915-517F-48F4D67E5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928946-505C-5A54-4C89-16B69BEE5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086318D-A1B7-9EA1-AC65-55573D048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2D8A436-EC41-2C8A-975F-581AFE6FE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8562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0B70D8-A6AD-C7BD-A49F-24B06748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2C169A-AC74-5B9F-0352-58F59C512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24C5D0-6E0E-7B23-A991-B644A713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6752C04-197F-F10A-CD86-71C230C35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0D27C7-85DD-78D8-BEEF-DD4CC3DE2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371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7482-4208-9651-7D85-244036146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B5EAC2C-E1F8-9DD1-1295-182524DF4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9B1ED22-0F67-5DA3-FB8A-85452F664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ADB126-5EAE-F231-7DAB-109A38A1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F0FA9BC-D806-CB9E-37E3-2EF16456D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2593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88B06-A9D0-3CD4-2DBC-99A967E17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9504C5-DC96-44B0-4702-539299C164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52E7D6A-E9F7-DB63-1415-3201CE1307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E7058A2-3C5A-BF43-BF15-88AFA03A3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0E868D3-4CCB-8429-C224-0EDC85D92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D8B1BA2-5103-A1AC-B9CA-82E3908F1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2683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6F9B10-0453-6245-F8E0-43DEFD30A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748DE4-DFF4-0CA2-E8C7-617DB2E452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2E0EBF2-40CD-EFE9-42FF-466F430E60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BDEAB41-5FFE-BFCD-8AED-BFE720EE1A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4DF5FE2-3586-B3BF-E022-E3A8AC37F9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64E6FC0-05B6-CFD2-188B-58BE1C479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2EC1A2E-FF88-D20E-B52E-308745ABF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52DAC76-2ED3-9A71-A7B4-E940BABFD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7412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975802-5E8E-6C42-738C-2B103DAA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898EFFB-BAF9-DC92-6678-F726B139D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A4E2A0A-6DCB-AD33-C59E-C02AF50EE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79B4521-B60F-F4B7-1D25-54C165C6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554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747A7BA-1DF9-5EE5-953B-6D57FE886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354D7A7-A506-0E63-BCDC-1CE1A0A85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865414D-9DDD-8163-F6E4-6158445A1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426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EC2D71-B99E-352E-7755-DA11C77E1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0A3A588-8592-6545-A2B4-21462039C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796B1E4-1318-97F2-DA49-F9606E0D25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7D70892-0DAD-FAEE-811D-F1259298B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8D27E9B-531A-BEB1-DD12-4F61FDD1D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2C68246-242C-275E-20EC-80F51D76E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3686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940EFA-AB2C-91B8-C423-6FE19F694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8A2DAE8-7DDC-CBE6-96C0-830E89A792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F1B0F46-F46A-F051-5C5F-B2AEE3DE8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0D4553B-CB4D-AFFA-2A5A-17F1788C3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1F196FE-DDDF-7901-2B75-B103205B2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72EFDE9-BDD6-2B36-85BE-7F62F0CDC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154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8B70912-E679-A5AD-B27B-1CE14331E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15F09D-2981-6168-6EDD-663C7604A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BBCD8F-4AEB-FE11-0F2D-BB8F410BD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1F54E7-772D-49F8-825C-963E750FCACD}" type="datetimeFigureOut">
              <a:rPr lang="pt-BR" smtClean="0"/>
              <a:t>08/06/2024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EC50473-2E46-F92F-BA6B-D3D53EDFE0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178819E-5C76-2ED8-E6FB-22B1FDCABE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F79B81-FFCF-481C-9703-8F9DA3BE2C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63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Mesa com pratos de comida">
            <a:extLst>
              <a:ext uri="{FF2B5EF4-FFF2-40B4-BE49-F238E27FC236}">
                <a16:creationId xmlns:a16="http://schemas.microsoft.com/office/drawing/2014/main" id="{78A1D9B3-155B-5040-7273-FEE509ECD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5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</a:effec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0E4D2BA4-E51E-D293-EBFD-B42BF1836C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77000"/>
            </a:schemeClr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64269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Felipe Sanches</dc:creator>
  <cp:lastModifiedBy>Felipe Sanches</cp:lastModifiedBy>
  <cp:revision>1</cp:revision>
  <dcterms:created xsi:type="dcterms:W3CDTF">2024-06-08T13:33:09Z</dcterms:created>
  <dcterms:modified xsi:type="dcterms:W3CDTF">2024-06-08T16:48:42Z</dcterms:modified>
</cp:coreProperties>
</file>

<file path=docProps/thumbnail.jpeg>
</file>